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70.xml" ContentType="application/vnd.openxmlformats-officedocument.presentationml.slide+xml"/>
  <Override PartName="/ppt/slides/slide9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58" r:id="rId6"/>
    <p:sldId id="260" r:id="rId7"/>
    <p:sldId id="268" r:id="rId8"/>
    <p:sldId id="265" r:id="rId9"/>
    <p:sldId id="269" r:id="rId10"/>
    <p:sldId id="270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EE6596-585C-4482-9642-768CB29AD044}">
          <p14:sldIdLst>
            <p14:sldId id="256"/>
          </p14:sldIdLst>
        </p14:section>
        <p14:section name="Contents" id="{3FF0AA2F-7EAD-4C94-BC63-F6D344B3E41A}">
          <p14:sldIdLst>
            <p14:sldId id="257"/>
          </p14:sldIdLst>
        </p14:section>
        <p14:section name="Team" id="{262C92FF-DDBC-49F4-AFB8-614C3C626478}">
          <p14:sldIdLst>
            <p14:sldId id="263"/>
            <p14:sldId id="264"/>
          </p14:sldIdLst>
        </p14:section>
        <p14:section name="Idea" id="{734C12F5-2DAF-4D2E-BCE2-2E4E27418F0B}">
          <p14:sldIdLst>
            <p14:sldId id="258"/>
            <p14:sldId id="260"/>
          </p14:sldIdLst>
        </p14:section>
        <p14:section name="Used programs" id="{CF1C4CFE-A730-474A-8DCD-CE90E5AE42BE}">
          <p14:sldIdLst>
            <p14:sldId id="268"/>
            <p14:sldId id="265"/>
          </p14:sldIdLst>
        </p14:section>
        <p14:section name="Realization" id="{DEFBBC91-9A50-4DE4-A6B1-3EF7BFC2DE55}">
          <p14:sldIdLst>
            <p14:sldId id="269"/>
            <p14:sldId id="270"/>
          </p14:sldIdLst>
        </p14:section>
        <p14:section name="Closing slide" id="{183273B7-CC9E-4482-A2C5-3146316D1CB9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172E-6514-B5FC-87B9-0800376B0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2BB3F-6520-0410-A2E0-72312346F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6BE9B-BA8E-5FDA-54F6-0D48179D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1AC68-8E11-3295-AFC5-CC381E31E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785FB-61CA-6E18-1A3C-139D190A1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65506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3AF34-F590-D067-E4F0-82B15EDF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4F834-6FC4-472B-8465-866AE07A0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DFF7F-6073-10A8-3962-94631B418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8A86F-88E1-D37E-47CE-62EEDB1A7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8DB32-7D59-873B-05EE-63F43BE8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85696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E1475B-CDC6-3A7E-8A6C-196EB7A1E5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D9CB1-710C-0281-5B83-95E1A3615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2A058-0AB2-283B-3B10-46929AB89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6CC3B-80F0-689D-4826-95AD74BCF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81EC7-FB3C-CD62-1A02-ABBA04D6F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92393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E67A2-7541-989F-75D2-B90435B1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8B576-BC88-3412-0914-293E9CE6A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4C2A3-5AC8-B560-4B74-1D16428DA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0A1BD-1D97-52A2-1128-B1C60019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1E115-AFCD-9896-B316-2CD3B96CF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91463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CBB76-4B22-7D60-994F-C78766DD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61E52-390D-A1DF-9B24-0F7503B68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5843F-80D8-A7E0-3CF9-6B301D23E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05C79-16D3-0E71-2F15-A8E216238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31BBB-3872-CC4D-7ACB-55367540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12638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8DAC-6F12-50EB-08C5-1EC7052DE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3EB8D-86F2-3830-8792-C44C6583D0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C78BB-5B44-E986-FDAC-AF7F27967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CECA4-9399-1180-956F-33AD167BA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9385-6863-0D3B-6948-D317773E3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03274-19D9-6A42-97F2-69BCB2FEE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70798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47BB-1704-CA81-61CD-5487A561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5A774-70F6-6714-9CBF-C1F37CA01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3DDAD-033B-1967-D198-6F406AF44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CDF5E-18CD-2E51-2D4F-77937F84B6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3D70E1-E879-6ADF-02DE-A07BFEC147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8B6B6E-0B33-110D-FF56-9A90E26E3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B458A4-B7B1-B45C-18D7-B8B7658B8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553EEA-C578-EA4A-2FAE-26BCEE29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88346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F9DD6-7508-A442-7D4B-FFBE187F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D5569-CCA6-5CE6-F4D7-B028AE7D4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AEBE1A-FECD-D025-12F6-BF6CE254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DF03E-9EAF-40FD-979D-A690B3327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99065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20A6BE-2B9E-8BD2-54CF-D19806394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287CB-4CF9-0A0E-52F7-B706B93B6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4F8E7-0265-F88C-CEBA-AF20036C9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52260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2602-304E-EC4F-8CA0-E1F6D960E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486AD-6B5A-FEAE-5672-F23BFA599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9E5C3F-F3F5-BD07-7C79-810FC9FDC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6FAF6-ECE0-2D1B-0FE4-493AF3060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C6FE9-94D3-094A-B102-CE7F217EF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05050-95CD-D7F7-9C94-DAF79282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83411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B17E-4176-E34B-5E7E-5B0389D13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D0917C-6658-668B-D0F6-94F07836C5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1E491-0E58-0061-350C-298F4DDF8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0ACBC-1DC8-453A-2579-D20AD77DF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88E43A-F42B-1794-65B1-FD58A3A0B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4D61F-C75D-F604-0669-E40FA5840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53734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45947F-59AD-230B-8AC6-A6C57CB1D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094D5-44A3-9BBA-299D-65A6BE4F9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77D45-BCF5-00FA-D5BE-19C8C37170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CC452-CAEB-403E-BDAA-A412C73FB8E4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2877C-4498-E9D0-95BF-F3081399E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E5A1B-B235-D7A5-D7E3-33696AF6E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9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90.xml"/><Relationship Id="rId3" Type="http://schemas.openxmlformats.org/officeDocument/2006/relationships/image" Target="../media/image5.png"/><Relationship Id="rId7" Type="http://schemas.openxmlformats.org/officeDocument/2006/relationships/slide" Target="slide70.xml"/><Relationship Id="rId12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slide" Target="slide3.xml"/><Relationship Id="rId4" Type="http://schemas.openxmlformats.org/officeDocument/2006/relationships/slide" Target="slide5.xml"/><Relationship Id="rId9" Type="http://schemas.openxmlformats.org/officeDocument/2006/relationships/image" Target="../media/image7.png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8BE39-72A1-BC9F-19C0-938A17B5B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E2DDFF-8450-596D-F26F-A23513818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00" b="93600" l="400" r="100000">
                        <a14:backgroundMark x1="66667" y1="50000" x2="66667" y2="50000"/>
                        <a14:backgroundMark x1="66667" y1="50000" x2="66667" y2="50000"/>
                        <a14:backgroundMark x1="68400" y1="51333" x2="68400" y2="51333"/>
                        <a14:backgroundMark x1="68133" y1="52667" x2="68133" y2="5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37" y="634812"/>
            <a:ext cx="6410325" cy="6410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A73C5-A11B-4650-B19E-73DE8D475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15" b="39167" l="2969" r="95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716" y="-187137"/>
            <a:ext cx="4500032" cy="2531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18D3D-F3B8-6DD6-5329-555E2FBE6250}"/>
              </a:ext>
            </a:extLst>
          </p:cNvPr>
          <p:cNvSpPr txBox="1"/>
          <p:nvPr/>
        </p:nvSpPr>
        <p:spPr>
          <a:xfrm>
            <a:off x="6802468" y="234702"/>
            <a:ext cx="3943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Project documentation</a:t>
            </a:r>
            <a:endParaRPr lang="bg-BG" sz="2000" dirty="0">
              <a:solidFill>
                <a:schemeClr val="tx1">
                  <a:lumMod val="65000"/>
                  <a:lumOff val="35000"/>
                </a:schemeClr>
              </a:solidFill>
              <a:latin typeface="Montseratt"/>
            </a:endParaRPr>
          </a:p>
        </p:txBody>
      </p:sp>
    </p:spTree>
    <p:extLst>
      <p:ext uri="{BB962C8B-B14F-4D97-AF65-F5344CB8AC3E}">
        <p14:creationId xmlns:p14="http://schemas.microsoft.com/office/powerpoint/2010/main" val="182157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487C0ACC-E23B-52BD-ABE6-BD5245835F86}"/>
              </a:ext>
            </a:extLst>
          </p:cNvPr>
          <p:cNvSpPr/>
          <p:nvPr/>
        </p:nvSpPr>
        <p:spPr>
          <a:xfrm>
            <a:off x="-1022557" y="-3694220"/>
            <a:ext cx="14237110" cy="14237110"/>
          </a:xfrm>
          <a:prstGeom prst="flowChartConnector">
            <a:avLst/>
          </a:prstGeom>
          <a:solidFill>
            <a:schemeClr val="bg2">
              <a:lumMod val="90000"/>
              <a:alpha val="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91683-9F80-925D-CDAB-348ED7C0F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838B0E-8EDD-9386-66D0-DA2133D26787}"/>
              </a:ext>
            </a:extLst>
          </p:cNvPr>
          <p:cNvSpPr txBox="1"/>
          <p:nvPr/>
        </p:nvSpPr>
        <p:spPr>
          <a:xfrm>
            <a:off x="2932666" y="277403"/>
            <a:ext cx="6326664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600" dirty="0">
                <a:latin typeface="Arial Rounded MT Bold" panose="020F0704030504030204" pitchFamily="34" charset="0"/>
              </a:rPr>
              <a:t>Used programs</a:t>
            </a:r>
          </a:p>
        </p:txBody>
      </p:sp>
    </p:spTree>
    <p:extLst>
      <p:ext uri="{BB962C8B-B14F-4D97-AF65-F5344CB8AC3E}">
        <p14:creationId xmlns:p14="http://schemas.microsoft.com/office/powerpoint/2010/main" val="889159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C6991-AA54-5B84-3C11-A60F5A903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517FDE-2220-A547-CABE-4963B78310C5}"/>
              </a:ext>
            </a:extLst>
          </p:cNvPr>
          <p:cNvSpPr txBox="1"/>
          <p:nvPr/>
        </p:nvSpPr>
        <p:spPr>
          <a:xfrm>
            <a:off x="1504950" y="2867025"/>
            <a:ext cx="91821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Now, it </a:t>
            </a:r>
            <a:r>
              <a:rPr lang="en-US" sz="4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is time to see the app...</a:t>
            </a:r>
            <a:endParaRPr lang="bg-BG" sz="4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78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4C6B44D-2C32-8DC6-97B9-1CD98047B44B}"/>
              </a:ext>
            </a:extLst>
          </p:cNvPr>
          <p:cNvSpPr txBox="1"/>
          <p:nvPr/>
        </p:nvSpPr>
        <p:spPr>
          <a:xfrm>
            <a:off x="2917371" y="1382327"/>
            <a:ext cx="63572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Table of contents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EFC5E6D4-D4BD-ECF1-878D-626063AB50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0201697"/>
                  </p:ext>
                </p:extLst>
              </p:nvPr>
            </p:nvGraphicFramePr>
            <p:xfrm>
              <a:off x="3231649" y="2523036"/>
              <a:ext cx="3066660" cy="1763214"/>
            </p:xfrm>
            <a:graphic>
              <a:graphicData uri="http://schemas.microsoft.com/office/powerpoint/2016/sectionzoom">
                <psez:sectionZm>
                  <psez:sectionZmObj sectionId="{734C12F5-2DAF-4D2E-BCE2-2E4E27418F0B}">
                    <psez:zmPr id="{71906F60-AB49-4BB6-84A6-5DE079122603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66660" cy="176321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FC5E6D4-D4BD-ECF1-878D-626063AB50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1649" y="2523036"/>
                <a:ext cx="3066660" cy="1763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CB6805D1-63FB-028F-22E5-21880B6A15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9077962"/>
                  </p:ext>
                </p:extLst>
              </p:nvPr>
            </p:nvGraphicFramePr>
            <p:xfrm>
              <a:off x="5895974" y="2547393"/>
              <a:ext cx="3048000" cy="1763214"/>
            </p:xfrm>
            <a:graphic>
              <a:graphicData uri="http://schemas.microsoft.com/office/powerpoint/2016/sectionzoom">
                <psez:sectionZm>
                  <psez:sectionZmObj sectionId="{CF1C4CFE-A730-474A-8DCD-CE90E5AE42BE}">
                    <psez:zmPr id="{991BC99A-DE8C-421A-BA44-477758F9CF2F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6321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B6805D1-63FB-028F-22E5-21880B6A15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95974" y="2547393"/>
                <a:ext cx="3048000" cy="1763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156C3B8B-9029-AC2A-677E-7BD6E13D6F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9816115"/>
                  </p:ext>
                </p:extLst>
              </p:nvPr>
            </p:nvGraphicFramePr>
            <p:xfrm>
              <a:off x="585983" y="252303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262C92FF-DDBC-49F4-AFB8-614C3C626478}">
                    <psez:zmPr id="{2DD53DC3-EB79-473F-8A3B-C47BD8536D7A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56C3B8B-9029-AC2A-677E-7BD6E13D6F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5983" y="2523036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DE051F3C-1731-1F08-9A3A-6766B3E4DF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8463739"/>
                  </p:ext>
                </p:extLst>
              </p:nvPr>
            </p:nvGraphicFramePr>
            <p:xfrm>
              <a:off x="8560299" y="254739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EFBBC91-9A50-4DE4-A6B1-3EF7BFC2DE55}">
                    <psez:zmPr id="{CF0D3BE1-5ED7-46B0-8E1F-0BD78F5A80C2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E051F3C-1731-1F08-9A3A-6766B3E4DF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60299" y="2547393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85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2943C39D-6138-5E57-53F9-98D5CE3A5B21}"/>
              </a:ext>
            </a:extLst>
          </p:cNvPr>
          <p:cNvSpPr/>
          <p:nvPr/>
        </p:nvSpPr>
        <p:spPr>
          <a:xfrm>
            <a:off x="2801257" y="134257"/>
            <a:ext cx="6589486" cy="6589486"/>
          </a:xfrm>
          <a:prstGeom prst="flowChartConnecto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B4014-7E49-A7C4-08A5-4D19E9831123}"/>
              </a:ext>
            </a:extLst>
          </p:cNvPr>
          <p:cNvSpPr txBox="1"/>
          <p:nvPr/>
        </p:nvSpPr>
        <p:spPr>
          <a:xfrm>
            <a:off x="4567594" y="3881063"/>
            <a:ext cx="305680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500" dirty="0">
                <a:latin typeface="Arial Rounded MT Bold" panose="020F0704030504030204" pitchFamily="34" charset="0"/>
              </a:rPr>
              <a:t>Team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B5F85E-253B-95A4-DC27-E48A702B8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395" y="1956337"/>
            <a:ext cx="2041200" cy="20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6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318F4981-BB1B-C35A-979B-3D933BEDC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0299DDD0-76A7-C638-D5E0-8719BE01CC5A}"/>
              </a:ext>
            </a:extLst>
          </p:cNvPr>
          <p:cNvSpPr/>
          <p:nvPr/>
        </p:nvSpPr>
        <p:spPr>
          <a:xfrm>
            <a:off x="-1016000" y="-3683000"/>
            <a:ext cx="14224000" cy="14224000"/>
          </a:xfrm>
          <a:prstGeom prst="flowChartConnector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4D14A-F0E6-A0DA-1CFC-E61B7822882A}"/>
              </a:ext>
            </a:extLst>
          </p:cNvPr>
          <p:cNvSpPr txBox="1"/>
          <p:nvPr/>
        </p:nvSpPr>
        <p:spPr>
          <a:xfrm>
            <a:off x="4500562" y="166132"/>
            <a:ext cx="31908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Our team</a:t>
            </a:r>
            <a:endParaRPr lang="bg-BG" sz="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 descr="Image">
            <a:extLst>
              <a:ext uri="{FF2B5EF4-FFF2-40B4-BE49-F238E27FC236}">
                <a16:creationId xmlns:a16="http://schemas.microsoft.com/office/drawing/2014/main" id="{7B95ECBE-AB2F-6DEA-2E70-E303722C1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769" y="1803953"/>
            <a:ext cx="2187019" cy="2187019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3A530-21A5-4C39-EE49-29F8F68C9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426" y="1803952"/>
            <a:ext cx="2187019" cy="2187019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5361EA-952E-4B6F-DBD2-49A69E291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111" y="1803954"/>
            <a:ext cx="2187020" cy="218702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87783B-CD04-0951-836B-A678B8210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083" y="1761087"/>
            <a:ext cx="2229883" cy="2229883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>
            <a:extLst>
              <a:ext uri="{FF2B5EF4-FFF2-40B4-BE49-F238E27FC236}">
                <a16:creationId xmlns:a16="http://schemas.microsoft.com/office/drawing/2014/main" id="{DF33C73E-3305-A837-30BB-DE7FFDCBD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8982" y="1782519"/>
            <a:ext cx="2183963" cy="2187018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EC5D212-356F-690C-B5D5-7B403271A4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1257" y="134257"/>
            <a:ext cx="6589486" cy="6589486"/>
          </a:xfrm>
          <a:prstGeom prst="flowChartConnecto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CD22E-ED35-0F19-5D7E-C07AD6A39A2F}"/>
              </a:ext>
            </a:extLst>
          </p:cNvPr>
          <p:cNvSpPr txBox="1"/>
          <p:nvPr/>
        </p:nvSpPr>
        <p:spPr>
          <a:xfrm>
            <a:off x="4567596" y="3819418"/>
            <a:ext cx="305680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500" dirty="0">
                <a:latin typeface="Arial Rounded MT Bold" panose="020F0704030504030204" pitchFamily="34" charset="0"/>
              </a:rPr>
              <a:t>Idea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D30DE-BD15-743A-E56B-84BC4FD74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397" y="1901508"/>
            <a:ext cx="2041200" cy="20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8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67F2F6-C322-F7AE-2B1A-AB686602B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5DC32463-21EE-50DC-64E9-08642EDE9AF7}"/>
              </a:ext>
            </a:extLst>
          </p:cNvPr>
          <p:cNvSpPr/>
          <p:nvPr/>
        </p:nvSpPr>
        <p:spPr>
          <a:xfrm>
            <a:off x="-1020147" y="-3687147"/>
            <a:ext cx="14232294" cy="14232294"/>
          </a:xfrm>
          <a:prstGeom prst="flowChartConnector">
            <a:avLst/>
          </a:prstGeom>
          <a:solidFill>
            <a:schemeClr val="bg2">
              <a:lumMod val="90000"/>
              <a:alpha val="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4DA33-0B08-7D8D-EC20-CC4E568F1996}"/>
              </a:ext>
            </a:extLst>
          </p:cNvPr>
          <p:cNvSpPr txBox="1"/>
          <p:nvPr/>
        </p:nvSpPr>
        <p:spPr>
          <a:xfrm>
            <a:off x="1695057" y="762286"/>
            <a:ext cx="880188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7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Idea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B5ACF-5930-7B67-11FD-1D28354AD269}"/>
              </a:ext>
            </a:extLst>
          </p:cNvPr>
          <p:cNvSpPr txBox="1"/>
          <p:nvPr/>
        </p:nvSpPr>
        <p:spPr>
          <a:xfrm>
            <a:off x="904428" y="2436122"/>
            <a:ext cx="103831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bg-BG" sz="3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 Rounded MT Bold" panose="020F0704030504030204" pitchFamily="34" charset="0"/>
                <a:cs typeface="Arial" panose="020B0604020202020204" pitchFamily="34" charset="0"/>
              </a:rPr>
              <a:t>The goal of our application is for anyone with a mobile device to have access to their digital will. </a:t>
            </a:r>
            <a:r>
              <a:rPr lang="en-US" altLang="bg-BG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Through the app, users will be able to change the distribution of their holdings, such as money, property, shares, etc., at any time.</a:t>
            </a:r>
            <a:endParaRPr kumimoji="0" lang="bg-BG" altLang="bg-BG" sz="36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altLang="bg-BG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163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0323F3B4-38FB-7186-CB98-C895396AE2BF}"/>
              </a:ext>
            </a:extLst>
          </p:cNvPr>
          <p:cNvSpPr/>
          <p:nvPr/>
        </p:nvSpPr>
        <p:spPr>
          <a:xfrm>
            <a:off x="2801257" y="134257"/>
            <a:ext cx="6589486" cy="6589486"/>
          </a:xfrm>
          <a:prstGeom prst="flowChartConnecto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04ADD5-A009-CC5F-DCED-6741628AC87A}"/>
              </a:ext>
            </a:extLst>
          </p:cNvPr>
          <p:cNvSpPr txBox="1"/>
          <p:nvPr/>
        </p:nvSpPr>
        <p:spPr>
          <a:xfrm>
            <a:off x="2054548" y="3429000"/>
            <a:ext cx="8082901" cy="10926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500" dirty="0">
                <a:latin typeface="Arial Rounded MT Bold" panose="020F0704030504030204" pitchFamily="34" charset="0"/>
              </a:rPr>
              <a:t>Realization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75B9D-44F5-2DAE-0F72-8958B371C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399" y="1387800"/>
            <a:ext cx="2041200" cy="20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3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7A417673-E24D-92E4-D6D2-8A48E0778707}"/>
              </a:ext>
            </a:extLst>
          </p:cNvPr>
          <p:cNvSpPr/>
          <p:nvPr/>
        </p:nvSpPr>
        <p:spPr>
          <a:xfrm>
            <a:off x="2801257" y="134257"/>
            <a:ext cx="6589486" cy="6589486"/>
          </a:xfrm>
          <a:prstGeom prst="flowChartConnecto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3E32E-467C-49D7-038B-F5EC5654ACFB}"/>
              </a:ext>
            </a:extLst>
          </p:cNvPr>
          <p:cNvSpPr txBox="1"/>
          <p:nvPr/>
        </p:nvSpPr>
        <p:spPr>
          <a:xfrm>
            <a:off x="3998865" y="3424335"/>
            <a:ext cx="4384848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500" dirty="0">
                <a:latin typeface="Arial Rounded MT Bold" panose="020F0704030504030204" pitchFamily="34" charset="0"/>
              </a:rPr>
              <a:t>Used programs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9284D-2FD2-ABEF-C668-F446B0BFC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400" y="1383135"/>
            <a:ext cx="2041200" cy="20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4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43057F9-03DF-A780-272C-72100B9FE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0EB1D7C3-C46C-9330-E81B-66D183C54DCD}"/>
              </a:ext>
            </a:extLst>
          </p:cNvPr>
          <p:cNvSpPr/>
          <p:nvPr/>
        </p:nvSpPr>
        <p:spPr>
          <a:xfrm>
            <a:off x="-1016000" y="-3683000"/>
            <a:ext cx="14224000" cy="14224000"/>
          </a:xfrm>
          <a:prstGeom prst="flowChartConnector">
            <a:avLst/>
          </a:prstGeom>
          <a:solidFill>
            <a:schemeClr val="bg2">
              <a:lumMod val="90000"/>
              <a:alpha val="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400D9-AC3C-1284-7B7F-413399522270}"/>
              </a:ext>
            </a:extLst>
          </p:cNvPr>
          <p:cNvSpPr txBox="1"/>
          <p:nvPr/>
        </p:nvSpPr>
        <p:spPr>
          <a:xfrm>
            <a:off x="5062537" y="3552825"/>
            <a:ext cx="22669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Form a team</a:t>
            </a:r>
            <a:endParaRPr lang="bg-BG" sz="2500" dirty="0">
              <a:solidFill>
                <a:schemeClr val="tx1">
                  <a:lumMod val="65000"/>
                  <a:lumOff val="35000"/>
                </a:schemeClr>
              </a:solidFill>
              <a:latin typeface="Montserat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965FA-B4CA-8866-D230-0022E2005C63}"/>
              </a:ext>
            </a:extLst>
          </p:cNvPr>
          <p:cNvSpPr txBox="1"/>
          <p:nvPr/>
        </p:nvSpPr>
        <p:spPr>
          <a:xfrm>
            <a:off x="5062537" y="4548127"/>
            <a:ext cx="25050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Come up with idea</a:t>
            </a:r>
            <a:endParaRPr lang="bg-BG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0E10A-A71F-C58B-C0E3-415BB7700D31}"/>
              </a:ext>
            </a:extLst>
          </p:cNvPr>
          <p:cNvSpPr txBox="1"/>
          <p:nvPr/>
        </p:nvSpPr>
        <p:spPr>
          <a:xfrm>
            <a:off x="8374856" y="3360465"/>
            <a:ext cx="26860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Implement the idea</a:t>
            </a:r>
            <a:endParaRPr lang="bg-BG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06F73-F0E8-1097-8BA1-4C5ED46C1955}"/>
              </a:ext>
            </a:extLst>
          </p:cNvPr>
          <p:cNvSpPr txBox="1"/>
          <p:nvPr/>
        </p:nvSpPr>
        <p:spPr>
          <a:xfrm>
            <a:off x="8374856" y="4548127"/>
            <a:ext cx="26860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Present the project</a:t>
            </a:r>
            <a:endParaRPr lang="bg-BG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32C5D0-423F-2470-1A63-0ED8D0843201}"/>
              </a:ext>
            </a:extLst>
          </p:cNvPr>
          <p:cNvSpPr txBox="1"/>
          <p:nvPr/>
        </p:nvSpPr>
        <p:spPr>
          <a:xfrm>
            <a:off x="-2075261" y="3100028"/>
            <a:ext cx="8082901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Realization</a:t>
            </a:r>
          </a:p>
        </p:txBody>
      </p:sp>
    </p:spTree>
    <p:extLst>
      <p:ext uri="{BB962C8B-B14F-4D97-AF65-F5344CB8AC3E}">
        <p14:creationId xmlns:p14="http://schemas.microsoft.com/office/powerpoint/2010/main" val="4011956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7A417673-E24D-92E4-D6D2-8A48E0778707}"/>
              </a:ext>
            </a:extLst>
          </p:cNvPr>
          <p:cNvSpPr/>
          <p:nvPr/>
        </p:nvSpPr>
        <p:spPr>
          <a:xfrm>
            <a:off x="2801257" y="134257"/>
            <a:ext cx="6589486" cy="6589486"/>
          </a:xfrm>
          <a:prstGeom prst="flowChartConnecto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3E32E-467C-49D7-038B-F5EC5654ACFB}"/>
              </a:ext>
            </a:extLst>
          </p:cNvPr>
          <p:cNvSpPr txBox="1"/>
          <p:nvPr/>
        </p:nvSpPr>
        <p:spPr>
          <a:xfrm>
            <a:off x="3998865" y="3424335"/>
            <a:ext cx="4384848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500" dirty="0">
                <a:latin typeface="Arial Rounded MT Bold" panose="020F0704030504030204" pitchFamily="34" charset="0"/>
              </a:rPr>
              <a:t>Used programs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9284D-2FD2-ABEF-C668-F446B0BFC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400" y="1383135"/>
            <a:ext cx="2041200" cy="20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3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0323F3B4-38FB-7186-CB98-C895396AE2BF}"/>
              </a:ext>
            </a:extLst>
          </p:cNvPr>
          <p:cNvSpPr/>
          <p:nvPr/>
        </p:nvSpPr>
        <p:spPr>
          <a:xfrm>
            <a:off x="2801257" y="134257"/>
            <a:ext cx="6589486" cy="6589486"/>
          </a:xfrm>
          <a:prstGeom prst="flowChartConnecto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04ADD5-A009-CC5F-DCED-6741628AC87A}"/>
              </a:ext>
            </a:extLst>
          </p:cNvPr>
          <p:cNvSpPr txBox="1"/>
          <p:nvPr/>
        </p:nvSpPr>
        <p:spPr>
          <a:xfrm>
            <a:off x="2054548" y="3429000"/>
            <a:ext cx="8082901" cy="10926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500" dirty="0">
                <a:latin typeface="Arial Rounded MT Bold" panose="020F0704030504030204" pitchFamily="34" charset="0"/>
              </a:rPr>
              <a:t>Realization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75B9D-44F5-2DAE-0F72-8958B371C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399" y="1387800"/>
            <a:ext cx="2041200" cy="20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8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</Words>
  <Application>Microsoft Office PowerPoint</Application>
  <PresentationFormat>Widescreen</PresentationFormat>
  <Paragraphs>16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Arial Rounded MT Bold</vt:lpstr>
      <vt:lpstr>Montseratt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2024-01-14T21:50:20Z</dcterms:created>
  <dcterms:modified xsi:type="dcterms:W3CDTF">2024-01-14T21:51:51Z</dcterms:modified>
</cp:coreProperties>
</file>